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F9-4A32-96F5-099EBB8972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F9-4A32-96F5-099EBB8972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F9-4A32-96F5-099EBB897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956624"/>
        <c:axId val="458958704"/>
      </c:barChart>
      <c:catAx>
        <c:axId val="45895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958704"/>
        <c:crosses val="autoZero"/>
        <c:auto val="1"/>
        <c:lblAlgn val="ctr"/>
        <c:lblOffset val="100"/>
        <c:noMultiLvlLbl val="0"/>
      </c:catAx>
      <c:valAx>
        <c:axId val="45895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9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0984-2485-41E9-B555-2C5BD0C58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18A5E-BEC9-440A-9574-3194154B6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C643-56F4-4AA6-9659-2DD3215D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E85DB-6087-4C92-BF72-1FB3F527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5705E-7A10-43B6-8ADC-0A239858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50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0943-E62B-4317-81EB-3FCEFC10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5DCA9-86ED-4B65-AEF7-D1295DFB4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E8F57-EAA0-404B-9B37-BA8AB5A0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127AB-509D-4AC1-9B94-7D77F80E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BD06E-8369-4447-A364-0A63B35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79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C0D9D-BA53-460D-AA63-E4AAB867E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45EFD-2AEC-4723-A372-48FB30275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BACBA-1AE6-4CEB-962D-77B8957E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C111D-4FE4-4A42-B334-A8C4453D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A638C-E30E-4055-94C7-C2C40096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78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88E7-9C02-46BC-A024-1916171D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F61D6-48BF-4623-A486-86EE0FE0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3564-652C-4B0A-B367-4F70D670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0E9F-DA61-4D07-8D25-CD5968E9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33CD-68A0-4836-ABC7-E4E8EAB9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ABFB-FAC6-410A-8DFC-281CB811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09C6C-D922-44DB-A9EF-642DC874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ECCF9-186F-49F3-A21E-E13AE736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2209-59DA-4020-BE07-23B3DA84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C8F4-878F-4927-9E03-4682F74F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1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32C8-1DBB-4135-A733-A15BB992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2D296-6F64-4AEC-BF1F-BFB86152E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8AE6E-89B0-40E8-8736-8D00DB420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5EDF-2BAE-4D69-A961-B0FC925D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6E52E-AD20-48AD-B0F7-9020D06B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DD96-417B-4859-8EF0-3E3E70E1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24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8FC9-8A70-48B8-8CBD-8F262B49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39068-5F8F-40DE-8DA1-639A57A3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BA8D6-D089-4ED7-93CD-E07728070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F200E-7F4F-44CF-813A-98B4B842B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D7EBB-ED8E-4E9F-972C-9E010E770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46192-1A31-41CA-92EE-FCF831E4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1A8C1-9FD9-4798-9F41-A2122810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0A74-07EF-4715-8D7F-47C7B021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5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2A7E-C9F7-4B0B-B6EA-6818B439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11506-6E52-46B9-BA2C-1AB4744E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C0EC6-641C-48FF-8015-5EF45E6F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C173E-A216-4432-A468-2C916166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500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D04FF-7B27-414B-B9D6-68B1340D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1E4CF-5B58-442F-BB2E-63C8DD07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5EA29-ADD2-4D12-A401-84678D61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797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474E-3A19-432E-8604-F73B6F37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410A-A55E-4184-8592-1B779260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C4FAC-8E2D-4176-B1A2-0B21DDCC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F999C-21DF-42CA-BB05-22C8B8B0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C7B1E-B350-4CE5-B52C-608505C4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552ED-D274-4EEF-A8AE-E56683C2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57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E611-0364-4783-9816-E24DE60A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26CC2-EA59-46AB-95FA-19C4ABA97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EC62-6283-4E75-AD79-F5EB97CF6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79CB5-58A4-4368-ABF4-138920B9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D76B7-C2C0-4C44-A78F-4FC409D8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A3948-4216-44EF-9E4B-0E6E2A81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06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CE2B6-48C5-462C-A13E-8FB2E342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EE2AE-279D-4ACF-8C8E-902574C0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C532E-CB57-4F40-97FD-D3C5595F3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3B997-B9F1-4D24-BEBC-BFB2844CD644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757E5-6B7C-4B87-87E9-235ED3769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10C4B-532A-4769-8086-6C93EBD39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CD12F-BB06-433F-AF8E-599F0C483E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26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861D2-AD70-4172-A90C-D1BDABEF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82" r="1" b="1"/>
          <a:stretch/>
        </p:blipFill>
        <p:spPr>
          <a:xfrm>
            <a:off x="5498278" y="1301313"/>
            <a:ext cx="2888477" cy="252994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91AD59-A135-444D-8A6E-AB460217A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6755" y="2637739"/>
            <a:ext cx="3308421" cy="2267615"/>
          </a:xfrm>
        </p:spPr>
        <p:txBody>
          <a:bodyPr>
            <a:normAutofit/>
          </a:bodyPr>
          <a:lstStyle/>
          <a:p>
            <a:pPr algn="r"/>
            <a:r>
              <a:rPr lang="en-US" sz="4400" dirty="0"/>
              <a:t>ARMEN</a:t>
            </a:r>
            <a:endParaRPr lang="en-CA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971E4-83EE-4D85-8C2B-EB8E7FCC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00" r="-2" b="32723"/>
          <a:stretch/>
        </p:blipFill>
        <p:spPr>
          <a:xfrm>
            <a:off x="2" y="1"/>
            <a:ext cx="6948167" cy="2456679"/>
          </a:xfrm>
          <a:custGeom>
            <a:avLst/>
            <a:gdLst/>
            <a:ahLst/>
            <a:cxnLst/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045A-6FFD-42DF-8272-A2DDBEED1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2" r="1" b="29179"/>
          <a:stretch/>
        </p:blipFill>
        <p:spPr>
          <a:xfrm>
            <a:off x="8049866" y="783232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1933F0-8771-4A82-B05A-B1879EA10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0618"/>
          <a:stretch/>
        </p:blipFill>
        <p:spPr>
          <a:xfrm>
            <a:off x="2" y="2619612"/>
            <a:ext cx="7676573" cy="4238389"/>
          </a:xfrm>
          <a:custGeom>
            <a:avLst/>
            <a:gdLst/>
            <a:ahLst/>
            <a:cxnLst/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A06552E-BB43-4091-9543-7CBABE4BD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229298" cy="61762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JAMATSOUYTS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643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76978-169B-44BE-8400-A9B27C6D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67" y="457201"/>
            <a:ext cx="1548781" cy="2753390"/>
          </a:xfrm>
          <a:prstGeom prst="rect">
            <a:avLst/>
          </a:prstGeom>
        </p:spPr>
      </p:pic>
      <p:pic>
        <p:nvPicPr>
          <p:cNvPr id="15" name="Picture 14" descr="A person's face on a book shelf&#10;&#10;Description automatically generated with low confidence">
            <a:extLst>
              <a:ext uri="{FF2B5EF4-FFF2-40B4-BE49-F238E27FC236}">
                <a16:creationId xmlns:a16="http://schemas.microsoft.com/office/drawing/2014/main" id="{D09012DF-CFE6-4A46-B65C-1275FCF7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218" y="457200"/>
            <a:ext cx="1603849" cy="275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48BF3-8DF7-4DB6-A014-F2395B9B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003" y="457200"/>
            <a:ext cx="1445149" cy="2753389"/>
          </a:xfrm>
          <a:prstGeom prst="rect">
            <a:avLst/>
          </a:prstGeom>
        </p:spPr>
      </p:pic>
      <p:pic>
        <p:nvPicPr>
          <p:cNvPr id="13" name="Picture 12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8E7736E4-4ECD-4C94-81AB-B97FF5AB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106" y="457200"/>
            <a:ext cx="1294092" cy="2753389"/>
          </a:xfrm>
          <a:prstGeom prst="rect">
            <a:avLst/>
          </a:prstGeom>
        </p:spPr>
      </p:pic>
      <p:pic>
        <p:nvPicPr>
          <p:cNvPr id="11" name="Picture 10" descr="A person playing pool&#10;&#10;Description automatically generated">
            <a:extLst>
              <a:ext uri="{FF2B5EF4-FFF2-40B4-BE49-F238E27FC236}">
                <a16:creationId xmlns:a16="http://schemas.microsoft.com/office/drawing/2014/main" id="{EED8442C-88AB-4A19-A014-1C9BA4988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951" y="3429000"/>
            <a:ext cx="2399383" cy="292607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2E6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F326C-29FB-41C1-A41E-DB8F4F19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EAR RINGS</a:t>
            </a:r>
            <a:endParaRPr lang="en-CA" sz="3200" dirty="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14650514-B75B-4229-B646-A140D5A47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95326"/>
              </p:ext>
            </p:extLst>
          </p:nvPr>
        </p:nvGraphicFramePr>
        <p:xfrm>
          <a:off x="6480175" y="4510088"/>
          <a:ext cx="5365750" cy="175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45780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E61D-D12B-4182-B417-E7CB6103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AC31-7ECD-43FC-AEF2-903175FE0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450B8-0D5C-4229-8540-B2F869DD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56" y="290074"/>
            <a:ext cx="4791744" cy="6277851"/>
          </a:xfrm>
          <a:prstGeom prst="rect">
            <a:avLst/>
          </a:prstGeom>
        </p:spPr>
      </p:pic>
      <p:pic>
        <p:nvPicPr>
          <p:cNvPr id="1026" name="Picture 2" descr="Margot Robbie Nude 🌶️ 19 Pics &amp;amp; Gifs of Hot Naked Boobs">
            <a:extLst>
              <a:ext uri="{FF2B5EF4-FFF2-40B4-BE49-F238E27FC236}">
                <a16:creationId xmlns:a16="http://schemas.microsoft.com/office/drawing/2014/main" id="{5A28BE90-6EC8-476A-B8ED-6B2D4A70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28" y="966788"/>
            <a:ext cx="5715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31A73-3AC6-42F8-8804-BAAA9932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57" y="4437874"/>
            <a:ext cx="517038" cy="67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FB5C4-33BF-4BAD-868B-6876182A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62" y="4455306"/>
            <a:ext cx="517037" cy="6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2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B60B-ACDB-46CE-B61B-56C7A02A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VANER COLEG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3A8EB-EDB9-4E4C-9ED8-1A299C3B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 dirty="0"/>
              <a:t>CAMPOOTER SIENCES</a:t>
            </a:r>
            <a:endParaRPr lang="en-CA" sz="1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3DD74-3EF2-471C-AD5A-9A5779DC1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6" r="-7" b="-7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4A6124-7F8C-453A-9BD6-F3ED41E91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18" r="3" b="23683"/>
          <a:stretch/>
        </p:blipFill>
        <p:spPr>
          <a:xfrm>
            <a:off x="5886020" y="275157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752CD7-4D42-4118-BE7E-4404E485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33" r="3" b="18767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FBA87-0A1E-4E49-B78E-BE5C4C4C9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799" r="1" b="22399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48949-AD43-44C7-9643-74BB8BA42E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41" r="1" b="1181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518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E9C1-AF17-489E-B0BA-0425E682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BB17-5116-4132-ADEC-11E81DCD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12979-449F-401B-BF91-F01A04B2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5310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A57F5-D714-42F5-9D75-3A88BC96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08" y="0"/>
            <a:ext cx="9438892" cy="4101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18526-0F29-458F-AF60-C4410DD4A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33190" y="499190"/>
            <a:ext cx="3278726" cy="94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ED118-DEE8-431D-92A0-2D4F9E71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SUMMER VIBES</a:t>
            </a:r>
            <a:endParaRPr lang="en-CA" sz="3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49C25-EC21-4719-85E5-0FB58494C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9" r="6699" b="5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4123E-6C7C-4C0E-A2FE-85FF7BE24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0" b="3261"/>
          <a:stretch/>
        </p:blipFill>
        <p:spPr>
          <a:xfrm>
            <a:off x="7295203" y="325906"/>
            <a:ext cx="2249425" cy="1998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E2189A-0E5F-46B8-BE4E-AEACE36B8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" b="26765"/>
          <a:stretch/>
        </p:blipFill>
        <p:spPr>
          <a:xfrm>
            <a:off x="9622159" y="329793"/>
            <a:ext cx="2243723" cy="2002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E3BF-DFB6-4760-8A38-C4AD1C2F2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endParaRPr lang="en-CA" sz="2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8229B-4239-4744-80E7-99650F630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98" r="2" b="21458"/>
          <a:stretch/>
        </p:blipFill>
        <p:spPr>
          <a:xfrm>
            <a:off x="4968249" y="2413812"/>
            <a:ext cx="2249424" cy="2008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E5DC3B-A164-45A3-A0A2-E035C231B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0" r="8" b="8962"/>
          <a:stretch/>
        </p:blipFill>
        <p:spPr>
          <a:xfrm>
            <a:off x="4976656" y="4505579"/>
            <a:ext cx="2249424" cy="2008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F81AD-39C0-4614-88CB-C55E74FBC6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509" r="-1" b="566"/>
          <a:stretch/>
        </p:blipFill>
        <p:spPr>
          <a:xfrm>
            <a:off x="7295203" y="2406036"/>
            <a:ext cx="4570677" cy="41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C665F8-A6D9-4BB6-AF5D-516FB361B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0430"/>
            <a:ext cx="12192000" cy="7001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BBD11-C590-4947-932E-011349B5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9525">
                  <a:solidFill>
                    <a:sysClr val="windowText" lastClr="000000"/>
                  </a:solidFill>
                </a:ln>
                <a:solidFill>
                  <a:srgbClr val="66FFFF"/>
                </a:solidFill>
                <a:latin typeface="Magneto" panose="04030805050802020D02" pitchFamily="82" charset="0"/>
              </a:rPr>
              <a:t>AREN2K</a:t>
            </a:r>
            <a:endParaRPr lang="en-CA" dirty="0">
              <a:ln w="9525">
                <a:solidFill>
                  <a:sysClr val="windowText" lastClr="000000"/>
                </a:solidFill>
              </a:ln>
              <a:solidFill>
                <a:srgbClr val="66FFFF"/>
              </a:solidFill>
              <a:latin typeface="Magneto" panose="04030805050802020D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66B20-6788-4432-BF79-A318C702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907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Magneto</vt:lpstr>
      <vt:lpstr>Office Theme</vt:lpstr>
      <vt:lpstr>ARMEN</vt:lpstr>
      <vt:lpstr>EAR RINGS</vt:lpstr>
      <vt:lpstr>PowerPoint Presentation</vt:lpstr>
      <vt:lpstr>VANER COLEG</vt:lpstr>
      <vt:lpstr>PowerPoint Presentation</vt:lpstr>
      <vt:lpstr>SUMMER VIBES</vt:lpstr>
      <vt:lpstr>AREN2K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ARMEN</dc:title>
  <dc:creator>Kristapor Askanoghli</dc:creator>
  <cp:lastModifiedBy>Kristapor Askanoghli</cp:lastModifiedBy>
  <cp:revision>1</cp:revision>
  <dcterms:created xsi:type="dcterms:W3CDTF">2022-01-18T17:35:38Z</dcterms:created>
  <dcterms:modified xsi:type="dcterms:W3CDTF">2022-01-18T17:51:49Z</dcterms:modified>
</cp:coreProperties>
</file>